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0" r:id="rId6"/>
    <p:sldId id="259" r:id="rId7"/>
    <p:sldId id="267" r:id="rId8"/>
    <p:sldId id="263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2093" autoAdjust="0"/>
  </p:normalViewPr>
  <p:slideViewPr>
    <p:cSldViewPr snapToGrid="0">
      <p:cViewPr>
        <p:scale>
          <a:sx n="75" d="100"/>
          <a:sy n="75" d="100"/>
        </p:scale>
        <p:origin x="21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DBE44-13E8-4679-958A-916C51B0D61F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7FDAA-6389-4829-9140-F8E739D16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2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9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4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8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039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Ryan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1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41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1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5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74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FDAA-6389-4829-9140-F8E739D161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61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1369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39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1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1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2321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69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05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83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0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518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187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E0F6D9-CC1E-4829-A367-6D69EE3EBCA8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0DA33E-419A-4465-B137-65B75D045DF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7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Game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Will Akins, Ryan Fletcher, Simon </a:t>
            </a:r>
            <a:r>
              <a:rPr lang="en-GB" dirty="0" err="1" smtClean="0"/>
              <a:t>Goodfellow</a:t>
            </a:r>
            <a:r>
              <a:rPr lang="en-GB" dirty="0"/>
              <a:t> </a:t>
            </a:r>
            <a:r>
              <a:rPr lang="en-GB" dirty="0" smtClean="0"/>
              <a:t>and James Hopkins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3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Issues/Bugs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847" t="14370" r="36518" b="42669"/>
          <a:stretch/>
        </p:blipFill>
        <p:spPr>
          <a:xfrm>
            <a:off x="1465326" y="1527462"/>
            <a:ext cx="4332801" cy="2481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2962" t="13887" r="36354" b="42856"/>
          <a:stretch/>
        </p:blipFill>
        <p:spPr>
          <a:xfrm>
            <a:off x="1465326" y="4082050"/>
            <a:ext cx="4332801" cy="2495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800" t="8897" r="38987" b="15120"/>
          <a:stretch/>
        </p:blipFill>
        <p:spPr>
          <a:xfrm>
            <a:off x="7022139" y="1527462"/>
            <a:ext cx="4075144" cy="50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Extra weapons</a:t>
            </a:r>
          </a:p>
          <a:p>
            <a:r>
              <a:rPr lang="en-GB" dirty="0" smtClean="0"/>
              <a:t>Inventory </a:t>
            </a:r>
            <a:r>
              <a:rPr lang="en-GB" dirty="0" smtClean="0"/>
              <a:t>use in </a:t>
            </a:r>
            <a:r>
              <a:rPr lang="en-GB" dirty="0" smtClean="0"/>
              <a:t>outpost</a:t>
            </a:r>
          </a:p>
          <a:p>
            <a:r>
              <a:rPr lang="en-GB" dirty="0" smtClean="0"/>
              <a:t>Boss type enemies</a:t>
            </a:r>
          </a:p>
          <a:p>
            <a:r>
              <a:rPr lang="en-GB" dirty="0" smtClean="0"/>
              <a:t>Better art assets</a:t>
            </a:r>
            <a:endParaRPr lang="en-GB" dirty="0" smtClean="0"/>
          </a:p>
          <a:p>
            <a:r>
              <a:rPr lang="en-GB" dirty="0" smtClean="0"/>
              <a:t>Improved level design</a:t>
            </a:r>
            <a:endParaRPr lang="en-GB" dirty="0" smtClean="0"/>
          </a:p>
          <a:p>
            <a:r>
              <a:rPr lang="en-GB" dirty="0" smtClean="0"/>
              <a:t>More levels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0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2D Post-Apocalyptic run ‘n’ gun game</a:t>
            </a:r>
          </a:p>
          <a:p>
            <a:r>
              <a:rPr lang="en-GB" dirty="0" smtClean="0"/>
              <a:t>Gather resources to upgrade equipment</a:t>
            </a:r>
          </a:p>
          <a:p>
            <a:r>
              <a:rPr lang="en-GB" dirty="0" smtClean="0"/>
              <a:t>Find new weapons/equipment to upgrade your character</a:t>
            </a:r>
          </a:p>
          <a:p>
            <a:r>
              <a:rPr lang="en-GB" dirty="0" smtClean="0"/>
              <a:t>Reach the end of the level to finish and upgrade character</a:t>
            </a:r>
          </a:p>
          <a:p>
            <a:r>
              <a:rPr lang="en-GB" dirty="0" smtClean="0"/>
              <a:t>Complete levels before time limit runs 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07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37" t="7524" r="3320" b="4981"/>
          <a:stretch/>
        </p:blipFill>
        <p:spPr>
          <a:xfrm>
            <a:off x="1831525" y="1329269"/>
            <a:ext cx="5257002" cy="267820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834884" y="4007474"/>
            <a:ext cx="8674632" cy="2676700"/>
            <a:chOff x="1757004" y="4007474"/>
            <a:chExt cx="8674632" cy="2676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3119" t="7893" r="2992" b="4470"/>
            <a:stretch/>
          </p:blipFill>
          <p:spPr>
            <a:xfrm>
              <a:off x="1757004" y="4007474"/>
              <a:ext cx="5253643" cy="26766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50412" t="8108" r="3275" b="25503"/>
            <a:stretch/>
          </p:blipFill>
          <p:spPr>
            <a:xfrm>
              <a:off x="7010647" y="4007474"/>
              <a:ext cx="3420989" cy="267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9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Inspirations</a:t>
            </a:r>
            <a:endParaRPr lang="en-GB" dirty="0"/>
          </a:p>
        </p:txBody>
      </p:sp>
      <p:pic>
        <p:nvPicPr>
          <p:cNvPr id="1026" name="Picture 2" descr="http://cdn.akamai.steamstatic.com/steam/apps/204360/header.jpg?t=147802187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5" y="2007643"/>
            <a:ext cx="3474559" cy="162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gamefaqs.net/screens/b/4/6/gfs_128027_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64" y="1428750"/>
            <a:ext cx="3304308" cy="220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1.ytimg.com/vi/HEj8cKa0Mb4/maxresdefault.jpg?feature=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472" y="1272135"/>
            <a:ext cx="3954491" cy="23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.akamai.steamstatic.com/steam/apps/368360/header.jpg?t=147197575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36" y="3631622"/>
            <a:ext cx="4381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dn.gamer-network.net/2015/usgamer/3dsor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36" y="3631622"/>
            <a:ext cx="2896193" cy="21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vignette2.wikia.nocookie.net/fallout/images/d/d1/Boxart.jpg/revision/latest?cb=200502090023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529" y="3546412"/>
            <a:ext cx="3162877" cy="24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 Design</a:t>
            </a:r>
            <a:endParaRPr lang="en-GB" dirty="0"/>
          </a:p>
        </p:txBody>
      </p:sp>
      <p:pic>
        <p:nvPicPr>
          <p:cNvPr id="2050" name="Picture 2" descr="https://raw.githubusercontent.com/PlaceholderGames/InfiniteReplayGame/Ryan-Fletcher/Level%201.1%20-%20Design.png?token=AVwm1MDqAyA5dpWB5n0p9nfY0z1orvvGks5YJJZ6wA%3D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9" y="1428750"/>
            <a:ext cx="3647443" cy="27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PlaceholderGames/InfiniteReplayGame/Ryan-Fletcher/Level%201.2%20-%20Design.png?token=AVwm1APzeJHSrkppdR4V9bvROKoG6eBpks5YJJaXwA%3D%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1" y="1436372"/>
            <a:ext cx="3637280" cy="27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PlaceholderGames/InfiniteReplayGame/Ryan-Fletcher/Level%201.3%20-%20Design.png?token=AVwm1FXY-Trc32Ja-Tl48Ocp9xL_USxmks5YJJatwA%3D%3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60" y="1436373"/>
            <a:ext cx="3637279" cy="272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4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 </a:t>
            </a:r>
            <a:r>
              <a:rPr lang="en-GB" dirty="0" smtClean="0"/>
              <a:t>(Movement and Spawn)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89341" y="1428750"/>
            <a:ext cx="3816175" cy="5185062"/>
            <a:chOff x="1089341" y="1298864"/>
            <a:chExt cx="3816175" cy="51850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2819" r="44114" b="63508"/>
            <a:stretch/>
          </p:blipFill>
          <p:spPr>
            <a:xfrm>
              <a:off x="1089342" y="1298864"/>
              <a:ext cx="3816174" cy="10309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2685" r="43959" b="43039"/>
            <a:stretch/>
          </p:blipFill>
          <p:spPr>
            <a:xfrm>
              <a:off x="1089341" y="2329797"/>
              <a:ext cx="3169384" cy="12925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12702" r="44368" b="36453"/>
            <a:stretch/>
          </p:blipFill>
          <p:spPr>
            <a:xfrm>
              <a:off x="1089341" y="3622353"/>
              <a:ext cx="3169384" cy="15690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t="12836" r="43978" b="52134"/>
            <a:stretch/>
          </p:blipFill>
          <p:spPr>
            <a:xfrm>
              <a:off x="1089341" y="5191370"/>
              <a:ext cx="3816174" cy="129255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812225" y="2459683"/>
            <a:ext cx="5506726" cy="2615547"/>
            <a:chOff x="6196687" y="1749386"/>
            <a:chExt cx="5506726" cy="261554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t="12916" r="36543" b="56861"/>
            <a:stretch/>
          </p:blipFill>
          <p:spPr>
            <a:xfrm>
              <a:off x="6196687" y="1749386"/>
              <a:ext cx="5506726" cy="14205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2667" r="37086" b="62097"/>
            <a:stretch/>
          </p:blipFill>
          <p:spPr>
            <a:xfrm>
              <a:off x="6196687" y="3169979"/>
              <a:ext cx="5499636" cy="1194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55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 (Collision)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153391" y="2052205"/>
            <a:ext cx="4446585" cy="3267214"/>
            <a:chOff x="7475642" y="1924156"/>
            <a:chExt cx="4446585" cy="3267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2903" r="43932" b="67886"/>
            <a:stretch/>
          </p:blipFill>
          <p:spPr>
            <a:xfrm>
              <a:off x="7475642" y="1924156"/>
              <a:ext cx="4446585" cy="10309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2914" r="43976" b="63040"/>
            <a:stretch/>
          </p:blipFill>
          <p:spPr>
            <a:xfrm>
              <a:off x="7475642" y="2955089"/>
              <a:ext cx="4446585" cy="11222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12593" r="43663" b="60672"/>
            <a:stretch/>
          </p:blipFill>
          <p:spPr>
            <a:xfrm>
              <a:off x="7475642" y="4048370"/>
              <a:ext cx="4446585" cy="11430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12892" r="43796" b="66318"/>
          <a:stretch/>
        </p:blipFill>
        <p:spPr>
          <a:xfrm>
            <a:off x="5780938" y="3083138"/>
            <a:ext cx="6286370" cy="12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Menus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900868" y="1821116"/>
            <a:ext cx="5173719" cy="2252119"/>
            <a:chOff x="900867" y="1641764"/>
            <a:chExt cx="5822052" cy="21600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2905" r="38078" b="59755"/>
            <a:stretch/>
          </p:blipFill>
          <p:spPr>
            <a:xfrm>
              <a:off x="900867" y="1641764"/>
              <a:ext cx="5822052" cy="13923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2784" r="37765" b="72067"/>
            <a:stretch/>
          </p:blipFill>
          <p:spPr>
            <a:xfrm>
              <a:off x="900867" y="3034146"/>
              <a:ext cx="5822052" cy="76762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900869" y="4186018"/>
            <a:ext cx="5173720" cy="2557682"/>
            <a:chOff x="6356094" y="1641764"/>
            <a:chExt cx="4904269" cy="16919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t="12560" r="39415" b="70378"/>
            <a:stretch/>
          </p:blipFill>
          <p:spPr>
            <a:xfrm>
              <a:off x="6356094" y="1641764"/>
              <a:ext cx="4904268" cy="74814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t="12870" r="39292" b="65562"/>
            <a:stretch/>
          </p:blipFill>
          <p:spPr>
            <a:xfrm>
              <a:off x="6356095" y="2389909"/>
              <a:ext cx="4904268" cy="94380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545320" y="2602521"/>
            <a:ext cx="4708037" cy="4047660"/>
            <a:chOff x="900868" y="3281897"/>
            <a:chExt cx="4653233" cy="39115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/>
            <a:srcRect t="12689" r="38640" b="67833"/>
            <a:stretch/>
          </p:blipFill>
          <p:spPr>
            <a:xfrm>
              <a:off x="900868" y="3281897"/>
              <a:ext cx="4653232" cy="800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t="12796" r="39094" b="63067"/>
            <a:stretch/>
          </p:blipFill>
          <p:spPr>
            <a:xfrm>
              <a:off x="900868" y="4081997"/>
              <a:ext cx="4653232" cy="9988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/>
            <a:srcRect t="13036" r="38953" b="59632"/>
            <a:stretch/>
          </p:blipFill>
          <p:spPr>
            <a:xfrm>
              <a:off x="900868" y="5080887"/>
              <a:ext cx="4653232" cy="11284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/>
            <a:srcRect t="12939" r="38946" b="63224"/>
            <a:stretch/>
          </p:blipFill>
          <p:spPr>
            <a:xfrm>
              <a:off x="900869" y="6209369"/>
              <a:ext cx="4653232" cy="98404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t="12791" r="38099" b="72964"/>
          <a:stretch/>
        </p:blipFill>
        <p:spPr>
          <a:xfrm>
            <a:off x="6545320" y="1821117"/>
            <a:ext cx="4708036" cy="6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Equipment System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2809" r="41662" b="7017"/>
          <a:stretch/>
        </p:blipFill>
        <p:spPr>
          <a:xfrm>
            <a:off x="4083626" y="1554604"/>
            <a:ext cx="3889799" cy="30070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53672" y="1554606"/>
            <a:ext cx="3246827" cy="3007003"/>
            <a:chOff x="784846" y="1564997"/>
            <a:chExt cx="4333010" cy="3864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12472" r="44959" b="43177"/>
            <a:stretch/>
          </p:blipFill>
          <p:spPr>
            <a:xfrm>
              <a:off x="784847" y="1564997"/>
              <a:ext cx="4333009" cy="19638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12871" r="44520" b="42208"/>
            <a:stretch/>
          </p:blipFill>
          <p:spPr>
            <a:xfrm>
              <a:off x="784846" y="3528879"/>
              <a:ext cx="4333009" cy="190037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12822" r="38481" b="3565"/>
          <a:stretch/>
        </p:blipFill>
        <p:spPr>
          <a:xfrm>
            <a:off x="8046162" y="1554604"/>
            <a:ext cx="4084455" cy="3007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12724" r="43512" b="54578"/>
          <a:stretch/>
        </p:blipFill>
        <p:spPr>
          <a:xfrm>
            <a:off x="3200398" y="4790203"/>
            <a:ext cx="5932299" cy="18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218</TotalTime>
  <Words>105</Words>
  <Application>Microsoft Office PowerPoint</Application>
  <PresentationFormat>Widescreen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Crop</vt:lpstr>
      <vt:lpstr>Game Presentation</vt:lpstr>
      <vt:lpstr>Introduction</vt:lpstr>
      <vt:lpstr>Planning</vt:lpstr>
      <vt:lpstr>Inspirations</vt:lpstr>
      <vt:lpstr>Level Design</vt:lpstr>
      <vt:lpstr>AI (Movement and Spawn)</vt:lpstr>
      <vt:lpstr>AI (Collision)</vt:lpstr>
      <vt:lpstr>Menus</vt:lpstr>
      <vt:lpstr>Equipment System</vt:lpstr>
      <vt:lpstr>Issues/Bugs</vt:lpstr>
      <vt:lpstr>Extra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Presentation</dc:title>
  <dc:creator>Martin Courtney</dc:creator>
  <cp:lastModifiedBy>Ryan</cp:lastModifiedBy>
  <cp:revision>23</cp:revision>
  <dcterms:created xsi:type="dcterms:W3CDTF">2016-11-03T14:58:11Z</dcterms:created>
  <dcterms:modified xsi:type="dcterms:W3CDTF">2016-11-03T23:15:15Z</dcterms:modified>
</cp:coreProperties>
</file>